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-13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445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307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61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722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982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99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31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22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64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97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44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19152-21AB-2044-82AD-87A2AF746247}" type="datetimeFigureOut">
              <a:rPr lang="fr-FR" smtClean="0"/>
              <a:t>05/12/12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7C491-BDBD-2044-BE1D-E75639882F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5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6264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haute tension conventions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veronique maurey</dc:creator>
  <cp:lastModifiedBy>veronique maurey</cp:lastModifiedBy>
  <cp:revision>1</cp:revision>
  <dcterms:created xsi:type="dcterms:W3CDTF">2012-12-05T19:23:11Z</dcterms:created>
  <dcterms:modified xsi:type="dcterms:W3CDTF">2012-12-05T19:23:27Z</dcterms:modified>
</cp:coreProperties>
</file>