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587</Words>
  <Application>Microsoft Office PowerPoint</Application>
  <PresentationFormat>Bildschirmpräsentation (16:9)</PresentationFormat>
  <Paragraphs>287</Paragraphs>
  <Slides>31</Slides>
  <Notes>31</Notes>
  <HiddenSlides>0</HiddenSlides>
  <MMClips>1</MMClips>
  <ScaleCrop>false</ScaleCrop>
  <HeadingPairs>
    <vt:vector size="4" baseType="variant">
      <vt:variant>
        <vt:lpstr>Design</vt:lpstr>
      </vt:variant>
      <vt:variant>
        <vt:i4>5</vt:i4>
      </vt:variant>
      <vt:variant>
        <vt:lpstr>Folientitel</vt:lpstr>
      </vt:variant>
      <vt:variant>
        <vt:i4>31</vt:i4>
      </vt:variant>
    </vt:vector>
  </HeadingPairs>
  <TitlesOfParts>
    <vt:vector size="36" baseType="lpstr">
      <vt:lpstr>Office Theme</vt:lpstr>
      <vt:lpstr>1_Office Theme</vt:lpstr>
      <vt:lpstr>2_Office Theme</vt:lpstr>
      <vt:lpstr>3_Office Theme</vt:lpstr>
      <vt:lpstr>4_Office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ADAM&amp;WIN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Concise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Concise</dc:creator>
  <cp:lastModifiedBy>Tetyana Osevych</cp:lastModifiedBy>
  <cp:revision>302</cp:revision>
  <cp:lastPrinted>2012-09-10T13:49:16Z</cp:lastPrinted>
  <dcterms:created xsi:type="dcterms:W3CDTF">2012-08-30T15:52:23Z</dcterms:created>
  <dcterms:modified xsi:type="dcterms:W3CDTF">2012-11-21T13:37:12Z</dcterms:modified>
</cp:coreProperties>
</file>