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19152-21AB-2044-82AD-87A2AF746247}" type="datetimeFigureOut">
              <a:rPr lang="fr-FR" smtClean="0"/>
              <a:t>05/12/12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7C491-BDBD-2044-BE1D-E75639882F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445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19152-21AB-2044-82AD-87A2AF746247}" type="datetimeFigureOut">
              <a:rPr lang="fr-FR" smtClean="0"/>
              <a:t>05/12/12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7C491-BDBD-2044-BE1D-E75639882F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307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19152-21AB-2044-82AD-87A2AF746247}" type="datetimeFigureOut">
              <a:rPr lang="fr-FR" smtClean="0"/>
              <a:t>05/12/12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7C491-BDBD-2044-BE1D-E75639882F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615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19152-21AB-2044-82AD-87A2AF746247}" type="datetimeFigureOut">
              <a:rPr lang="fr-FR" smtClean="0"/>
              <a:t>05/12/12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7C491-BDBD-2044-BE1D-E75639882F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722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19152-21AB-2044-82AD-87A2AF746247}" type="datetimeFigureOut">
              <a:rPr lang="fr-FR" smtClean="0"/>
              <a:t>05/12/12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7C491-BDBD-2044-BE1D-E75639882F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4982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19152-21AB-2044-82AD-87A2AF746247}" type="datetimeFigureOut">
              <a:rPr lang="fr-FR" smtClean="0"/>
              <a:t>05/12/12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7C491-BDBD-2044-BE1D-E75639882F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998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19152-21AB-2044-82AD-87A2AF746247}" type="datetimeFigureOut">
              <a:rPr lang="fr-FR" smtClean="0"/>
              <a:t>05/12/12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7C491-BDBD-2044-BE1D-E75639882F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7313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19152-21AB-2044-82AD-87A2AF746247}" type="datetimeFigureOut">
              <a:rPr lang="fr-FR" smtClean="0"/>
              <a:t>05/12/12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7C491-BDBD-2044-BE1D-E75639882F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5229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19152-21AB-2044-82AD-87A2AF746247}" type="datetimeFigureOut">
              <a:rPr lang="fr-FR" smtClean="0"/>
              <a:t>05/12/12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7C491-BDBD-2044-BE1D-E75639882F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1642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19152-21AB-2044-82AD-87A2AF746247}" type="datetimeFigureOut">
              <a:rPr lang="fr-FR" smtClean="0"/>
              <a:t>05/12/12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7C491-BDBD-2044-BE1D-E75639882F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0976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19152-21AB-2044-82AD-87A2AF746247}" type="datetimeFigureOut">
              <a:rPr lang="fr-FR" smtClean="0"/>
              <a:t>05/12/12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7C491-BDBD-2044-BE1D-E75639882F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44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19152-21AB-2044-82AD-87A2AF746247}" type="datetimeFigureOut">
              <a:rPr lang="fr-FR" smtClean="0"/>
              <a:t>05/12/12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7C491-BDBD-2044-BE1D-E75639882F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57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76264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haute tension conventions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veronique maurey</dc:creator>
  <cp:lastModifiedBy>veronique maurey</cp:lastModifiedBy>
  <cp:revision>1</cp:revision>
  <dcterms:created xsi:type="dcterms:W3CDTF">2012-12-05T19:23:11Z</dcterms:created>
  <dcterms:modified xsi:type="dcterms:W3CDTF">2012-12-05T19:23:27Z</dcterms:modified>
</cp:coreProperties>
</file>